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1"/>
  </p:notesMasterIdLst>
  <p:sldIdLst>
    <p:sldId id="346" r:id="rId2"/>
    <p:sldId id="260" r:id="rId3"/>
    <p:sldId id="261" r:id="rId4"/>
    <p:sldId id="262" r:id="rId5"/>
    <p:sldId id="263" r:id="rId6"/>
    <p:sldId id="264" r:id="rId7"/>
    <p:sldId id="339" r:id="rId8"/>
    <p:sldId id="338" r:id="rId9"/>
    <p:sldId id="337" r:id="rId10"/>
    <p:sldId id="340" r:id="rId11"/>
    <p:sldId id="336" r:id="rId12"/>
    <p:sldId id="332" r:id="rId13"/>
    <p:sldId id="335" r:id="rId14"/>
    <p:sldId id="333" r:id="rId15"/>
    <p:sldId id="331" r:id="rId16"/>
    <p:sldId id="334" r:id="rId17"/>
    <p:sldId id="343" r:id="rId18"/>
    <p:sldId id="26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47" autoAdjust="0"/>
    <p:restoredTop sz="90338" autoAdjust="0"/>
  </p:normalViewPr>
  <p:slideViewPr>
    <p:cSldViewPr>
      <p:cViewPr>
        <p:scale>
          <a:sx n="106" d="100"/>
          <a:sy n="106" d="100"/>
        </p:scale>
        <p:origin x="-3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9792A-28F7-4C9D-8D74-C89CE16004CE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F3B7-9B0E-435E-B397-3197D0068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F3B7-9B0E-435E-B397-3197D00689F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F3B7-9B0E-435E-B397-3197D00689F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F3B7-9B0E-435E-B397-3197D00689F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EF66-E9A5-4D42-AB52-FF4BC0B043D4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66F0-1855-48C4-A1AA-35B91A82F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yandex.ru/yandsearch?text" TargetMode="External"/><Relationship Id="rId4" Type="http://schemas.openxmlformats.org/officeDocument/2006/relationships/hyperlink" Target="http://merkator2010.ucoz.ru/index/nash_krasnojarskij_kraj/0-1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929617" cy="5715040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20648746">
            <a:off x="1052351" y="2070181"/>
            <a:ext cx="7300578" cy="155989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9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ru-RU" sz="89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Мой </a:t>
            </a:r>
            <a:r>
              <a:rPr lang="ru-RU" sz="89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край</a:t>
            </a:r>
            <a:r>
              <a:rPr lang="ru-RU" sz="89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  <a:endParaRPr lang="ru-RU" sz="60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29190" y="3714752"/>
            <a:ext cx="3429024" cy="1428760"/>
          </a:xfrm>
        </p:spPr>
        <p:txBody>
          <a:bodyPr>
            <a:noAutofit/>
          </a:bodyPr>
          <a:lstStyle/>
          <a:p>
            <a:endParaRPr lang="ru-RU" sz="4400" b="1" i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Фисюк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М.В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. Шарыпово 2019г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357298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– сибирский город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 стар он и не молод,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Так, что просто в самый раз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 нём пойдёт рассказ.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горой, под самой кручей,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скалой большой, могучей,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Посреди долины сей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Течёт широкий Енисей.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Деревянному острогу ровня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горе стоит часовня.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горы той, красный яр,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назван Красноярск.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Мои документы\Мои рисунки\мор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0092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User\Мои документы\Мои рисунки\болото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40719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\Мои документы\Мои рисунки\рек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92867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территории Красноярского края огромное количество водоёмов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Море                                   реки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Болото                               озёра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000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07" y="751470"/>
            <a:ext cx="2438400" cy="1524000"/>
          </a:xfrm>
          <a:prstGeom prst="rect">
            <a:avLst/>
          </a:prstGeom>
          <a:noFill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19764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428736"/>
            <a:ext cx="257176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71876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a00048i"/>
          <p:cNvPicPr/>
          <p:nvPr/>
        </p:nvPicPr>
        <p:blipFill>
          <a:blip r:embed="rId7" cstate="print"/>
          <a:srcRect r="26268"/>
          <a:stretch>
            <a:fillRect/>
          </a:stretch>
        </p:blipFill>
        <p:spPr bwMode="auto">
          <a:xfrm>
            <a:off x="357158" y="4714884"/>
            <a:ext cx="3071834" cy="1857388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8358187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Пространство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Красноярского края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огромно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он вместил в себя все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природные зоны — степь, лесостепь, тайгу, лесотундру, тундру и арктическую пустыню.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00B050"/>
                </a:solidFill>
              </a:rPr>
              <a:t>Зеленое море тайги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Край богат  </a:t>
            </a:r>
            <a:r>
              <a:rPr lang="ru-RU" b="1" i="1" dirty="0" smtClean="0"/>
              <a:t>лесом</a:t>
            </a:r>
            <a:r>
              <a:rPr lang="ru-RU" dirty="0" smtClean="0"/>
              <a:t>. Леса занимают </a:t>
            </a:r>
            <a:r>
              <a:rPr lang="ru-RU" i="1" dirty="0" smtClean="0"/>
              <a:t>69% его территории</a:t>
            </a:r>
            <a:r>
              <a:rPr lang="ru-RU" dirty="0" smtClean="0"/>
              <a:t> и по запасам древесины он находится на </a:t>
            </a:r>
            <a:r>
              <a:rPr lang="ru-RU" i="1" dirty="0" smtClean="0"/>
              <a:t>первом</a:t>
            </a:r>
            <a:r>
              <a:rPr lang="ru-RU" dirty="0" smtClean="0"/>
              <a:t> месте в России. И большую часть лесов края составляет </a:t>
            </a:r>
            <a:r>
              <a:rPr lang="ru-RU" b="1" i="1" dirty="0" smtClean="0"/>
              <a:t>тайга</a:t>
            </a:r>
            <a:r>
              <a:rPr lang="ru-RU" dirty="0" smtClean="0"/>
              <a:t>. Самый большой лес на планете Земля — это тайга, которая в несколько раз превышает амазонскую сельву. Тайга простирается полосой к </a:t>
            </a:r>
            <a:r>
              <a:rPr lang="ru-RU" i="1" dirty="0" smtClean="0"/>
              <a:t>югу</a:t>
            </a:r>
            <a:r>
              <a:rPr lang="ru-RU" dirty="0" smtClean="0"/>
              <a:t> от </a:t>
            </a:r>
            <a:r>
              <a:rPr lang="ru-RU" i="1" dirty="0" smtClean="0"/>
              <a:t>северного полярного круга</a:t>
            </a:r>
            <a:r>
              <a:rPr lang="ru-RU" dirty="0" smtClean="0"/>
              <a:t> до </a:t>
            </a:r>
            <a:r>
              <a:rPr lang="ru-RU" i="1" dirty="0" smtClean="0"/>
              <a:t>50° северной широты</a:t>
            </a:r>
            <a:r>
              <a:rPr lang="ru-RU" dirty="0" smtClean="0"/>
              <a:t>. Ширина ее достигает 1 300 км между арктической тундрой и зоной умеренного климата.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1714512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071678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64305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6"/>
          <p:cNvSpPr txBox="1">
            <a:spLocks/>
          </p:cNvSpPr>
          <p:nvPr/>
        </p:nvSpPr>
        <p:spPr>
          <a:xfrm>
            <a:off x="428596" y="285728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Содержимое 29"/>
          <p:cNvSpPr>
            <a:spLocks noGrp="1"/>
          </p:cNvSpPr>
          <p:nvPr>
            <p:ph idx="4294967295"/>
          </p:nvPr>
        </p:nvSpPr>
        <p:spPr>
          <a:xfrm>
            <a:off x="4071934" y="357166"/>
            <a:ext cx="4611716" cy="576899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 smtClean="0"/>
              <a:t>В </a:t>
            </a:r>
            <a:r>
              <a:rPr lang="ru-RU" sz="3800" b="1" i="1" dirty="0" err="1" smtClean="0"/>
              <a:t>приенисейской</a:t>
            </a:r>
            <a:r>
              <a:rPr lang="ru-RU" sz="3800" b="1" i="1" dirty="0" smtClean="0"/>
              <a:t> тайге</a:t>
            </a:r>
            <a:r>
              <a:rPr lang="ru-RU" sz="3800" dirty="0" smtClean="0"/>
              <a:t> обитают </a:t>
            </a:r>
            <a:r>
              <a:rPr lang="ru-RU" sz="3800" i="1" dirty="0" smtClean="0"/>
              <a:t>волк, бурый медведь, марал, косуля, лось, кабарга, соболь, колонок, росомаха, рысь, белка-летяга, заяц-беляк, бурундук, барсук, крот, глухарь, рябчик</a:t>
            </a:r>
            <a:r>
              <a:rPr lang="ru-RU" sz="3800" dirty="0" smtClean="0"/>
              <a:t>. В </a:t>
            </a:r>
            <a:r>
              <a:rPr lang="ru-RU" sz="3800" b="1" i="1" dirty="0" smtClean="0"/>
              <a:t>высокогорьях Саян</a:t>
            </a:r>
            <a:r>
              <a:rPr lang="ru-RU" sz="3800" dirty="0" smtClean="0"/>
              <a:t> встречаются такие редкие животные, как </a:t>
            </a:r>
            <a:r>
              <a:rPr lang="ru-RU" sz="3800" i="1" dirty="0" smtClean="0"/>
              <a:t>красный волк, снежный барс, горный козел, горный баран</a:t>
            </a:r>
            <a:r>
              <a:rPr lang="ru-RU" sz="3800" dirty="0" smtClean="0"/>
              <a:t>. Только в Красноярском крае можно увидеть </a:t>
            </a:r>
            <a:r>
              <a:rPr lang="ru-RU" sz="3800" i="1" dirty="0" err="1" smtClean="0"/>
              <a:t>путоранского</a:t>
            </a:r>
            <a:r>
              <a:rPr lang="ru-RU" sz="3800" i="1" dirty="0" smtClean="0"/>
              <a:t> снежного барана</a:t>
            </a:r>
            <a:r>
              <a:rPr lang="ru-RU" sz="3800" dirty="0" smtClean="0"/>
              <a:t> и </a:t>
            </a:r>
            <a:r>
              <a:rPr lang="ru-RU" sz="3800" i="1" dirty="0" err="1" smtClean="0"/>
              <a:t>краснозобую</a:t>
            </a:r>
            <a:r>
              <a:rPr lang="ru-RU" sz="3800" i="1" dirty="0" smtClean="0"/>
              <a:t> казарку</a:t>
            </a:r>
            <a:r>
              <a:rPr lang="ru-RU" sz="3800" dirty="0" smtClean="0"/>
              <a:t>. Только здесь (и еще в Канаде и на Аляске) живут </a:t>
            </a:r>
            <a:r>
              <a:rPr lang="ru-RU" sz="3800" i="1" dirty="0" smtClean="0"/>
              <a:t>овцебыки</a:t>
            </a:r>
            <a:r>
              <a:rPr lang="ru-RU" sz="3800" dirty="0" smtClean="0"/>
              <a:t>. Редко где еще обитает столько </a:t>
            </a:r>
            <a:r>
              <a:rPr lang="ru-RU" sz="3800" i="1" dirty="0" smtClean="0"/>
              <a:t>тундровых гусей, белых медведей, тюленей</a:t>
            </a:r>
            <a:r>
              <a:rPr lang="ru-RU" sz="3800" dirty="0" smtClean="0"/>
              <a:t>. Любителей </a:t>
            </a:r>
            <a:r>
              <a:rPr lang="ru-RU" sz="3800" b="1" i="1" dirty="0" smtClean="0"/>
              <a:t>рыбалки</a:t>
            </a:r>
            <a:r>
              <a:rPr lang="ru-RU" sz="3800" dirty="0" smtClean="0"/>
              <a:t> ждут богатые уловы таких рыб, как </a:t>
            </a:r>
            <a:r>
              <a:rPr lang="ru-RU" sz="3800" i="1" dirty="0" smtClean="0"/>
              <a:t>таймень, сиг, хариус, ленок</a:t>
            </a:r>
            <a:r>
              <a:rPr lang="ru-RU" sz="3800" dirty="0" smtClean="0"/>
              <a:t>. В </a:t>
            </a:r>
            <a:r>
              <a:rPr lang="ru-RU" sz="3800" i="1" dirty="0" smtClean="0"/>
              <a:t>северных</a:t>
            </a:r>
            <a:r>
              <a:rPr lang="ru-RU" sz="3800" dirty="0" smtClean="0"/>
              <a:t> районах края насчитывается </a:t>
            </a:r>
            <a:r>
              <a:rPr lang="ru-RU" sz="3800" i="1" dirty="0" smtClean="0"/>
              <a:t>60 видов рыб.</a:t>
            </a:r>
            <a:r>
              <a:rPr lang="ru-RU" sz="38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3" name="Рисунок 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42852"/>
            <a:ext cx="2286016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714752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286388"/>
            <a:ext cx="20410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idx="4294967295"/>
          </p:nvPr>
        </p:nvSpPr>
        <p:spPr>
          <a:xfrm>
            <a:off x="5029200" y="273050"/>
            <a:ext cx="4114800" cy="585311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Для животного мира тундры характерны лемминги, песец, заяц-беляк, северный олень; из птиц — </a:t>
            </a:r>
            <a:r>
              <a:rPr lang="ru-RU" b="1" dirty="0" err="1" smtClean="0"/>
              <a:t>тундряная</a:t>
            </a:r>
            <a:r>
              <a:rPr lang="ru-RU" b="1" dirty="0" smtClean="0"/>
              <a:t> куропатка, розовая чайка, полярная сова, лебеди, гуси, утки и др. В морях — белуха; из ластоногих — тюлень и морж; из рыб — сайка, полярная камбала и др., в опресненных частях — омуль, муксун, голец.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2428892" cy="21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2381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28599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78592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42852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8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3357562"/>
            <a:ext cx="2119314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143512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71612"/>
            <a:ext cx="410707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14876" y="357166"/>
            <a:ext cx="4000528" cy="5768997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Растительность края богата и разнообразна и отличается явной меридиональной и высотной зональностью, что определяется большой территорией, разнообразным ландшафтами и колебанием высот от 100 до 3000 метров. 45% территории края покрыто лесами, в состав которых входит северная тайга (болотные, затопляемые леса), центральная тайга (темные хвойные леса, где доминирует кедр, лиственница, пихта), южные лиственные леса. Юг края занимает зона степей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лесостепей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       На территории края произрастает более 450 видов растений, в том числе промышленно-ценных видов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sz="half" idx="4294967295"/>
          </p:nvPr>
        </p:nvSpPr>
        <p:spPr>
          <a:xfrm>
            <a:off x="785813" y="4857750"/>
            <a:ext cx="8143905" cy="171452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крае проживает 2942 тыс. человек, в т.ч. городского населения - 2233,8 тыс. чел., сельского - 708 тыс. чел. Средняя плотность населения края в 4 раза ниже, чем в РФ и составляет 1,3 чел. на 1 кв. км.</a:t>
            </a: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(1990-2009г. Оценка на 01.01соответствующего года 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Красноярскстат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86635" cy="39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flipV="1">
            <a:off x="5857884" y="2714620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4143372" y="3143248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4000496" y="3214686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857224" y="928670"/>
            <a:ext cx="7372376" cy="519749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/>
              </a:rPr>
              <a:t>Красноярский край — зона развитого животноводства Восточной Сибири. Наряду с основными отраслями (молочно-мясное скотоводство, свиноводство, овцеводство, птицеводство) развиваются пчеловодство, звероводство и кролиководство, прудовое рыбоводство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29190" y="273050"/>
            <a:ext cx="3757610" cy="5853113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«Ты живешь в Красноярском крае – на замечательной земле, которая богаче и щедрее любой сказочной страны. Она богата своими бескрайними полями, лесами и реками, скрытыми в ее недрах полезными ископаемыми. И все это принадлежит тебе! Только нужно научиться этими богатствами умело пользоваться и беречь их».</a:t>
            </a:r>
          </a:p>
          <a:p>
            <a:r>
              <a:rPr lang="ru-RU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9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Хлопонин</a:t>
            </a:r>
            <a:r>
              <a:rPr lang="ru-RU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500594" cy="592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baseline="0" dirty="0" smtClean="0">
                <a:latin typeface="Times New Roman"/>
              </a:rPr>
              <a:t>Ресурсы: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http://ru.wikipedia.org/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http://krasnoyarsk.rfn.ru/region.html?rid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http://merkator2010.ucoz.ru/index/nash_krasnojarskij_kraj/0-10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http://yandex.ru/yandsearch?text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http://ru.wikipedia.org/wiki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857224" y="500042"/>
            <a:ext cx="7358114" cy="5626121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  <a:ea typeface="MS Mincho" pitchFamily="49" charset="-128"/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MS Mincho" pitchFamily="49" charset="-128"/>
              </a:rPr>
              <a:t> природа          Красноярского края</a:t>
            </a:r>
            <a:endParaRPr lang="ru-RU" sz="4400" b="1" dirty="0" smtClean="0">
              <a:solidFill>
                <a:srgbClr val="FF0000"/>
              </a:solidFill>
              <a:latin typeface="Bookman Old Style" pitchFamily="18" charset="0"/>
              <a:ea typeface="MS Mincho" pitchFamily="49" charset="-128"/>
            </a:endParaRPr>
          </a:p>
          <a:p>
            <a:pPr>
              <a:buNone/>
            </a:pPr>
            <a:r>
              <a:rPr lang="ru-RU" dirty="0" smtClean="0"/>
              <a:t>      Красноярский край был образован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FF0000"/>
                </a:solidFill>
              </a:rPr>
              <a:t>7 декабря 1934г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Площадь, тыс. кв. км.: 2339.7   Занимает 13,86 % территории России.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 Экономический регион: </a:t>
            </a:r>
            <a:r>
              <a:rPr lang="ru-RU" spc="-150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Восточно</a:t>
            </a:r>
            <a:r>
              <a:rPr lang="ru-RU" dirty="0" smtClean="0"/>
              <a:t> - Сибирский район</a:t>
            </a:r>
            <a:br>
              <a:rPr lang="ru-RU" dirty="0" smtClean="0"/>
            </a:br>
            <a:r>
              <a:rPr lang="ru-RU" dirty="0" smtClean="0"/>
              <a:t> Округ: Сибирский федеральный          округ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333" y="3896539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428625"/>
            <a:ext cx="8572500" cy="107156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Красноярский край занимает в России центральное географическое положение, охватывая огромную территорию в 3000 километров – от Северного Ледовитого океана до южных отрогов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Алтае-Саянской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горной системы. Протяженность с запада на восток – 1250км.</a:t>
            </a:r>
            <a:endParaRPr lang="ru-RU" sz="2700" baseline="0" dirty="0" smtClean="0">
              <a:latin typeface="Times New Roman"/>
            </a:endParaRPr>
          </a:p>
        </p:txBody>
      </p:sp>
      <p:pic>
        <p:nvPicPr>
          <p:cNvPr id="8" name="Рисунок 7" descr="image010a"/>
          <p:cNvPicPr/>
          <p:nvPr/>
        </p:nvPicPr>
        <p:blipFill>
          <a:blip r:embed="rId2" cstate="print">
            <a:lum bright="-18000" contrast="-4000"/>
          </a:blip>
          <a:srcRect l="9724" t="5815" r="9724" b="5815"/>
          <a:stretch>
            <a:fillRect/>
          </a:stretch>
        </p:blipFill>
        <p:spPr bwMode="auto">
          <a:xfrm>
            <a:off x="357158" y="2071678"/>
            <a:ext cx="8501122" cy="4357718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Территория Красноярского края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омывается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водами 2х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морей: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море Лаптевых.  Карское море.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Содержимое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1285859"/>
            <a:ext cx="4071966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49" y="1262898"/>
            <a:ext cx="4204951" cy="48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северная точка Красноярского края – мыс Челюскин, является полярной оконечностью Евразии и самой крайней северной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точкой</a:t>
            </a:r>
            <a:endParaRPr lang="ru-RU" sz="280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3512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429684" cy="472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676883" y="3071810"/>
            <a:ext cx="1855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 </a:t>
            </a:r>
            <a:r>
              <a:rPr lang="ru-RU" sz="2000" dirty="0"/>
              <a:t>мыс Ч</a:t>
            </a:r>
            <a:r>
              <a:rPr lang="ru-RU" dirty="0"/>
              <a:t>елюскин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lum contrast="36000"/>
          </a:blip>
          <a:srcRect l="5000" t="2222" r="1666" b="7777"/>
          <a:stretch>
            <a:fillRect/>
          </a:stretch>
        </p:blipFill>
        <p:spPr bwMode="auto">
          <a:xfrm>
            <a:off x="285720" y="285728"/>
            <a:ext cx="592935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57166"/>
            <a:ext cx="29289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Красноярский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граничит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 западе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Тюменской и Томской областями, 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юго-западе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с Кемеровской областью и Хакасией,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 юге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Тувой, 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юго-востоке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с Иркутской областью,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на востоке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с Якутией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6248" y="285728"/>
            <a:ext cx="4400552" cy="61436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1 января 2007 года Красноярский край, Таймырский (Долгано-Ненецкий) автономный округ и Эвенкийский автономный округ объединились в новый субъект Российской Федерации — Красноярский край в пределах границ трёх ранее существовавших субъектов, автономные округа вошли в состав края как Таймырский и Эвенкийский районы.</a:t>
            </a:r>
          </a:p>
          <a:p>
            <a:pPr lvl="0">
              <a:buNone/>
            </a:pP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0070C0"/>
                </a:solidFill>
              </a:rPr>
              <a:t>Входит в состав Сибирского федерального </a:t>
            </a:r>
            <a:r>
              <a:rPr lang="ru-RU" sz="2400" b="1" dirty="0" smtClean="0">
                <a:solidFill>
                  <a:srgbClr val="0070C0"/>
                </a:solidFill>
              </a:rPr>
              <a:t>округа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929090" cy="615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Мои документы\Мои рисунки\енисей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84296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0"/>
            <a:ext cx="84296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юга на север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протекает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из крупнейших рек мира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Енисей.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Общая длина реки составляет 4092 км. Своё начало она берёт в Саянских горах в географическом центре Азии. Основным источником питания Енисея являются талые снеговые воды равнин и горных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областей. Истоками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Енисея являются реки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Бий-Хем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(Большой Енисей)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Каа-Хем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(Малый Енисей).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857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7146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Шарыпово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Год образования: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вторая половина 18 века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Поселок городского типа </a:t>
            </a:r>
            <a:r>
              <a:rPr lang="ru-RU" sz="2400" b="1" dirty="0" smtClean="0"/>
              <a:t>с: </a:t>
            </a:r>
            <a:r>
              <a:rPr lang="ru-RU" sz="2400" dirty="0" smtClean="0"/>
              <a:t>1977 </a:t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 с</a:t>
            </a:r>
            <a:r>
              <a:rPr lang="ru-RU" sz="2400" b="1" dirty="0" smtClean="0"/>
              <a:t>: </a:t>
            </a:r>
            <a:r>
              <a:rPr lang="ru-RU" sz="2400" dirty="0" smtClean="0"/>
              <a:t>1981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Географическое положение: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запад Красноярского края, предгорья Кузнецкого Алатау, р.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Береш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(бассейн Чулыма).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населения: </a:t>
            </a:r>
            <a:r>
              <a:rPr lang="ru-RU" sz="2400" b="1" dirty="0" smtClean="0"/>
              <a:t>51270 чел.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3214686"/>
            <a:ext cx="4038600" cy="31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0" y="3286124"/>
            <a:ext cx="4214842" cy="304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786</Words>
  <Application>Microsoft Office PowerPoint</Application>
  <PresentationFormat>Экран (4:3)</PresentationFormat>
  <Paragraphs>57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«Мой край»</vt:lpstr>
      <vt:lpstr>Слайд 2</vt:lpstr>
      <vt:lpstr>Красноярский край занимает в России центральное географическое положение, охватывая огромную территорию в 3000 километров – от Северного Ледовитого океана до южных отрогов Алтае-Саянской горной системы. Протяженность с запада на восток – 1250км.</vt:lpstr>
      <vt:lpstr>Территория Красноярского края омывается водами 2х морей: море Лаптевых.  Карское море.</vt:lpstr>
      <vt:lpstr>Самая северная точка Красноярского края – мыс Челюскин, является полярной оконечностью Евразии и самой крайней северной точкой</vt:lpstr>
      <vt:lpstr>Слайд 6</vt:lpstr>
      <vt:lpstr>Слайд 7</vt:lpstr>
      <vt:lpstr>Слайд 8</vt:lpstr>
      <vt:lpstr>  Шарыпово Год образования: вторая половина 18 века  Поселок городского типа с: 1977  Город с: 1981  Географическое положение: запад Красноярского края, предгорья Кузнецкого Алатау, р. Береш (бассейн Чулыма).  Численность населения: 51270 чел.   </vt:lpstr>
      <vt:lpstr>На территории Красноярского края огромное количество водоёмов</vt:lpstr>
      <vt:lpstr>  Пространство Красноярского края огромно: он вместил в себя все природные зоны — степь, лесостепь, тайгу, лесотундру, тундру и арктическую пустыню. </vt:lpstr>
      <vt:lpstr> Зеленое море тайги </vt:lpstr>
      <vt:lpstr>Слайд 13</vt:lpstr>
      <vt:lpstr>Слайд 14</vt:lpstr>
      <vt:lpstr>Слайд 15</vt:lpstr>
      <vt:lpstr>Слайд 16</vt:lpstr>
      <vt:lpstr>Слайд 17</vt:lpstr>
      <vt:lpstr>Слайд 18</vt:lpstr>
      <vt:lpstr>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</cp:lastModifiedBy>
  <cp:revision>117</cp:revision>
  <dcterms:created xsi:type="dcterms:W3CDTF">2011-04-08T09:48:02Z</dcterms:created>
  <dcterms:modified xsi:type="dcterms:W3CDTF">2022-07-06T15:56:50Z</dcterms:modified>
</cp:coreProperties>
</file>